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77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77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90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8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4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1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94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96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10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52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65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15024-B562-4F6E-BB5F-CF401E5FA139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AD0D4-F82F-4022-AED0-9D4B46D070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54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501" y="216419"/>
            <a:ext cx="8624603" cy="4851339"/>
          </a:xfrm>
          <a:prstGeom prst="rect">
            <a:avLst/>
          </a:prstGeom>
        </p:spPr>
      </p:pic>
      <p:cxnSp>
        <p:nvCxnSpPr>
          <p:cNvPr id="8" name="直線矢印コネクタ 7"/>
          <p:cNvCxnSpPr/>
          <p:nvPr/>
        </p:nvCxnSpPr>
        <p:spPr>
          <a:xfrm flipH="1" flipV="1">
            <a:off x="7547167" y="2544896"/>
            <a:ext cx="2059541" cy="1927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9606708" y="4065224"/>
            <a:ext cx="22804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省エネ基準達成率が表示されています。１００％以上のものが対象です。</a:t>
            </a:r>
            <a:endParaRPr kumimoji="1" lang="ja-JP" altLang="en-US" sz="1400" dirty="0"/>
          </a:p>
        </p:txBody>
      </p:sp>
      <p:cxnSp>
        <p:nvCxnSpPr>
          <p:cNvPr id="12" name="直線矢印コネクタ 11"/>
          <p:cNvCxnSpPr/>
          <p:nvPr/>
        </p:nvCxnSpPr>
        <p:spPr>
          <a:xfrm flipH="1" flipV="1">
            <a:off x="6698256" y="2642088"/>
            <a:ext cx="936434" cy="28754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7634689" y="5376232"/>
            <a:ext cx="27652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目標年度が表示されています。エアコンの場合は２０２７年度、冷蔵庫の場合は２０２１年度の</a:t>
            </a:r>
            <a:r>
              <a:rPr lang="ja-JP" altLang="en-US" sz="1400" dirty="0" smtClean="0"/>
              <a:t>もの</a:t>
            </a:r>
            <a:r>
              <a:rPr lang="ja-JP" altLang="en-US" sz="1400" dirty="0" smtClean="0"/>
              <a:t>が対象です</a:t>
            </a:r>
            <a:r>
              <a:rPr lang="ja-JP" altLang="en-US" sz="1400" dirty="0" smtClean="0"/>
              <a:t>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751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40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植村 怜央</dc:creator>
  <cp:lastModifiedBy>植村 怜央</cp:lastModifiedBy>
  <cp:revision>5</cp:revision>
  <dcterms:created xsi:type="dcterms:W3CDTF">2023-06-14T10:25:36Z</dcterms:created>
  <dcterms:modified xsi:type="dcterms:W3CDTF">2023-06-15T09:13:40Z</dcterms:modified>
</cp:coreProperties>
</file>